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7" r:id="rId2"/>
    <p:sldId id="285" r:id="rId3"/>
    <p:sldId id="286" r:id="rId4"/>
    <p:sldId id="303" r:id="rId5"/>
    <p:sldId id="304" r:id="rId6"/>
    <p:sldId id="268" r:id="rId7"/>
    <p:sldId id="287" r:id="rId8"/>
    <p:sldId id="271" r:id="rId9"/>
    <p:sldId id="274" r:id="rId10"/>
    <p:sldId id="273" r:id="rId11"/>
    <p:sldId id="291" r:id="rId12"/>
    <p:sldId id="301" r:id="rId13"/>
    <p:sldId id="302" r:id="rId14"/>
    <p:sldId id="280" r:id="rId15"/>
    <p:sldId id="277" r:id="rId16"/>
    <p:sldId id="300" r:id="rId17"/>
    <p:sldId id="275" r:id="rId18"/>
    <p:sldId id="289" r:id="rId19"/>
    <p:sldId id="270" r:id="rId20"/>
    <p:sldId id="288" r:id="rId21"/>
    <p:sldId id="265" r:id="rId22"/>
    <p:sldId id="292" r:id="rId23"/>
    <p:sldId id="295" r:id="rId24"/>
    <p:sldId id="296" r:id="rId25"/>
    <p:sldId id="293" r:id="rId26"/>
    <p:sldId id="294" r:id="rId27"/>
    <p:sldId id="305" r:id="rId28"/>
    <p:sldId id="283" r:id="rId29"/>
    <p:sldId id="281" r:id="rId30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67" autoAdjust="0"/>
    <p:restoredTop sz="95994" autoAdjust="0"/>
  </p:normalViewPr>
  <p:slideViewPr>
    <p:cSldViewPr snapToGrid="0" snapToObjects="1">
      <p:cViewPr>
        <p:scale>
          <a:sx n="100" d="100"/>
          <a:sy n="100" d="100"/>
        </p:scale>
        <p:origin x="2216" y="134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Bar Chart Example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1.0</c:v>
                </c:pt>
                <c:pt idx="1">
                  <c:v>3.0</c:v>
                </c:pt>
                <c:pt idx="2">
                  <c:v>2.0</c:v>
                </c:pt>
                <c:pt idx="3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5236672"/>
        <c:axId val="1100907520"/>
      </c:barChart>
      <c:catAx>
        <c:axId val="7352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907520"/>
        <c:crosses val="autoZero"/>
        <c:auto val="1"/>
        <c:lblAlgn val="ctr"/>
        <c:lblOffset val="100"/>
        <c:noMultiLvlLbl val="0"/>
      </c:catAx>
      <c:valAx>
        <c:axId val="1100907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23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Pie Chart Example</a:t>
            </a:r>
            <a:endParaRPr lang="en-US" sz="2400" dirty="0"/>
          </a:p>
        </c:rich>
      </c:tx>
      <c:layout>
        <c:manualLayout>
          <c:xMode val="edge"/>
          <c:yMode val="edge"/>
          <c:x val="0.362899361582971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0993915857008"/>
          <c:y val="0.36722002031365"/>
          <c:w val="0.0962254805727085"/>
          <c:h val="0.278226490001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 </a:t>
            </a:r>
            <a:r>
              <a:rPr lang="en-US" smtClean="0"/>
              <a:t>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Supporting text goes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 smtClean="0"/>
              <a:t>Headline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 smtClean="0">
                <a:solidFill>
                  <a:schemeClr val="bg1"/>
                </a:solidFill>
                <a:latin typeface="+mj-lt"/>
              </a:rPr>
              <a:t>Thank you</a:t>
            </a:r>
            <a:endParaRPr lang="en-US" sz="6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 smtClean="0">
                <a:solidFill>
                  <a:schemeClr val="tx2"/>
                </a:solidFill>
                <a:latin typeface="+mj-lt"/>
              </a:rPr>
              <a:t>Thank you</a:t>
            </a:r>
            <a:endParaRPr lang="en-US" sz="60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reativeservices.colostate.edu/communications-coordinatio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Import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28075" y="2487882"/>
            <a:ext cx="12561453" cy="4790741"/>
          </a:xfrm>
        </p:spPr>
        <p:txBody>
          <a:bodyPr/>
          <a:lstStyle/>
          <a:p>
            <a:r>
              <a:rPr lang="en-US" dirty="0" smtClean="0"/>
              <a:t>Keep this file open. Also open your old PowerPoint presentation.</a:t>
            </a:r>
          </a:p>
          <a:p>
            <a:r>
              <a:rPr lang="en-US" dirty="0" smtClean="0"/>
              <a:t>In your old presentation, highlight desired slides from the thumbnails on the left </a:t>
            </a:r>
            <a:br>
              <a:rPr lang="en-US" dirty="0" smtClean="0"/>
            </a:br>
            <a:r>
              <a:rPr lang="en-US" dirty="0" smtClean="0"/>
              <a:t>(press Shift to highlight multiple slides, or Ctrl + A to highlight all slides).</a:t>
            </a:r>
          </a:p>
          <a:p>
            <a:r>
              <a:rPr lang="en-US" dirty="0" smtClean="0"/>
              <a:t>Right click and select “Copy” (or press Ctrl + C to copy).</a:t>
            </a:r>
          </a:p>
          <a:p>
            <a:r>
              <a:rPr lang="en-US" dirty="0" smtClean="0"/>
              <a:t>Come back to this file, click above the first thumbnail on the left, right click and select </a:t>
            </a:r>
            <a:br>
              <a:rPr lang="en-US" dirty="0" smtClean="0"/>
            </a:br>
            <a:r>
              <a:rPr lang="en-US" dirty="0" smtClean="0"/>
              <a:t>“Paste Options” &gt; “Use Destination Theme” (or press Ctrl + V to paste).</a:t>
            </a:r>
          </a:p>
          <a:p>
            <a:r>
              <a:rPr lang="en-US" dirty="0" smtClean="0"/>
              <a:t>Your slides  will now be in the correct template, but will likely need some finessing. </a:t>
            </a:r>
            <a:br>
              <a:rPr lang="en-US" dirty="0" smtClean="0"/>
            </a:br>
            <a:r>
              <a:rPr lang="en-US" dirty="0" smtClean="0"/>
              <a:t>Right click each slide to choose the correct layout, then click “Reset Slide.” </a:t>
            </a:r>
          </a:p>
          <a:p>
            <a:r>
              <a:rPr lang="en-US" dirty="0" smtClean="0"/>
              <a:t>Note: This template’s slide size is Widescreen (16:9). </a:t>
            </a:r>
          </a:p>
          <a:p>
            <a:r>
              <a:rPr lang="en-US" dirty="0" smtClean="0"/>
              <a:t>Please contact your </a:t>
            </a:r>
            <a:r>
              <a:rPr lang="en-US" dirty="0" smtClean="0">
                <a:hlinkClick r:id="rId2"/>
              </a:rPr>
              <a:t>Creative Services</a:t>
            </a:r>
            <a:r>
              <a:rPr lang="en-US" dirty="0" smtClean="0"/>
              <a:t> project manager to request your unit identifier.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302199" y="3"/>
            <a:ext cx="1979802" cy="4114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Instructions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0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45328" y="4381997"/>
            <a:ext cx="9744199" cy="486543"/>
          </a:xfrm>
        </p:spPr>
        <p:txBody>
          <a:bodyPr/>
          <a:lstStyle/>
          <a:p>
            <a:r>
              <a:rPr lang="en-US" dirty="0" smtClean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06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701" y="1966389"/>
            <a:ext cx="9744199" cy="2677656"/>
          </a:xfrm>
        </p:spPr>
        <p:txBody>
          <a:bodyPr/>
          <a:lstStyle/>
          <a:p>
            <a:r>
              <a:rPr lang="en-US" dirty="0" smtClean="0"/>
              <a:t>“Quote goes here. Lorem </a:t>
            </a:r>
            <a:r>
              <a:rPr lang="en-US" dirty="0"/>
              <a:t>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 smtClean="0"/>
              <a:t>consecteur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/>
              <a:t>elit</a:t>
            </a:r>
            <a:r>
              <a:rPr lang="en-US" dirty="0" smtClean="0"/>
              <a:t>.”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2950" y="2208731"/>
            <a:ext cx="3604654" cy="1668149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1</a:t>
            </a:r>
          </a:p>
          <a:p>
            <a:r>
              <a:rPr lang="en-US" dirty="0" smtClean="0"/>
              <a:t>Text block goes here. Lorem ipsum dolor sit.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06473" y="2208731"/>
            <a:ext cx="3604654" cy="1668149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 smtClean="0"/>
          </a:p>
          <a:p>
            <a:r>
              <a:rPr lang="en-US" dirty="0" smtClean="0"/>
              <a:t>Text </a:t>
            </a:r>
            <a:r>
              <a:rPr lang="en-US" dirty="0"/>
              <a:t>block goes here. Lorem ipsum dolor </a:t>
            </a:r>
            <a:r>
              <a:rPr lang="en-US" dirty="0" smtClean="0"/>
              <a:t>sit.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9996" y="2208731"/>
            <a:ext cx="3604654" cy="166814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3</a:t>
            </a:r>
            <a:endParaRPr lang="en-US" dirty="0" smtClean="0"/>
          </a:p>
          <a:p>
            <a:r>
              <a:rPr lang="en-US" dirty="0" smtClean="0"/>
              <a:t>Text </a:t>
            </a:r>
            <a:r>
              <a:rPr lang="en-US" dirty="0"/>
              <a:t>block goes here. Lorem ipsum dolor </a:t>
            </a:r>
            <a:r>
              <a:rPr lang="en-US" dirty="0" smtClean="0"/>
              <a:t>sit.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Lorem ipsum dolor sidac ebadbit amet, consectetur adi.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add text</a:t>
            </a:r>
          </a:p>
          <a:p>
            <a:r>
              <a:rPr lang="en-US" smtClean="0"/>
              <a:t>Click to add text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680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add text</a:t>
            </a:r>
          </a:p>
          <a:p>
            <a:r>
              <a:rPr lang="en-US" smtClean="0"/>
              <a:t>Click to add text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6" b="1336"/>
          <a:stretch/>
        </p:blipFill>
        <p:spPr/>
      </p:pic>
    </p:spTree>
    <p:extLst>
      <p:ext uri="{BB962C8B-B14F-4D97-AF65-F5344CB8AC3E}">
        <p14:creationId xmlns:p14="http://schemas.microsoft.com/office/powerpoint/2010/main" val="10365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8277412" y="6487326"/>
            <a:ext cx="5540188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/>
              <a:t>Place text over photo in solid green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Subheadline goes here</a:t>
            </a:r>
            <a:endParaRPr lang="en-US" dirty="0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55465908"/>
              </p:ext>
            </p:extLst>
          </p:nvPr>
        </p:nvGraphicFramePr>
        <p:xfrm>
          <a:off x="1270000" y="1443038"/>
          <a:ext cx="6862763" cy="499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13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727026923"/>
              </p:ext>
            </p:extLst>
          </p:nvPr>
        </p:nvGraphicFramePr>
        <p:xfrm>
          <a:off x="2112802" y="635120"/>
          <a:ext cx="9545798" cy="694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4629346" y="1853276"/>
            <a:ext cx="4512709" cy="451270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951" y="3035988"/>
            <a:ext cx="4039498" cy="2558718"/>
          </a:xfrm>
        </p:spPr>
        <p:txBody>
          <a:bodyPr/>
          <a:lstStyle/>
          <a:p>
            <a:pPr algn="ctr">
              <a:lnSpc>
                <a:spcPct val="114000"/>
              </a:lnSpc>
            </a:pPr>
            <a:r>
              <a:rPr lang="en-US" sz="4800" dirty="0" smtClean="0">
                <a:solidFill>
                  <a:schemeClr val="tx1"/>
                </a:solidFill>
              </a:rPr>
              <a:t>Supporting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Copy Goes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Here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 Color Palette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73993" y="2884643"/>
            <a:ext cx="730330" cy="752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8930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30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77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43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1746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0854" y="2884643"/>
            <a:ext cx="730330" cy="752461"/>
          </a:xfrm>
          <a:prstGeom prst="rect">
            <a:avLst/>
          </a:prstGeom>
          <a:solidFill>
            <a:srgbClr val="DA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16175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200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195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114</a:t>
            </a:r>
            <a:endParaRPr lang="en-US" sz="1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227718" y="2884643"/>
            <a:ext cx="730330" cy="75246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343037" y="3758052"/>
            <a:ext cx="499698" cy="690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88828" y="2225271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ea typeface="Franklin Gothic Book" charset="0"/>
                <a:cs typeface="Franklin Gothic Book" charset="0"/>
              </a:rPr>
              <a:t>Primary Color Palette</a:t>
            </a:r>
            <a:endParaRPr lang="en-US" sz="2198" dirty="0">
              <a:ea typeface="Franklin Gothic Book" charset="0"/>
              <a:cs typeface="Franklin Gothic Book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5174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573993" y="5540141"/>
            <a:ext cx="504343" cy="519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82757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201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216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69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501847" y="5540141"/>
            <a:ext cx="504343" cy="519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510608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204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48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429700" y="5540141"/>
            <a:ext cx="504343" cy="5196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438461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16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86</a:t>
            </a:r>
            <a:endParaRPr lang="en-US" sz="1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88828" y="4880769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ea typeface="Franklin Gothic Book" charset="0"/>
                <a:cs typeface="Franklin Gothic Book" charset="0"/>
              </a:rPr>
              <a:t>Tertiary Color Palette</a:t>
            </a:r>
            <a:endParaRPr lang="en-US" sz="2198" dirty="0">
              <a:ea typeface="Franklin Gothic Book" charset="0"/>
              <a:cs typeface="Franklin Gothic Book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27211" y="2662594"/>
            <a:ext cx="45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27211" y="5318093"/>
            <a:ext cx="56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357553" y="5540141"/>
            <a:ext cx="504343" cy="5196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6313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18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164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182</a:t>
            </a:r>
            <a:endParaRPr lang="en-US" sz="1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85406" y="5540141"/>
            <a:ext cx="504343" cy="519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9416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236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197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48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11140" y="2884643"/>
            <a:ext cx="730330" cy="752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6456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91</a:t>
            </a:r>
            <a:endParaRPr lang="en-US" sz="1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2032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0648" y="2884643"/>
            <a:ext cx="730330" cy="752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596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217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120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45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9114" y="2225271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ea typeface="Franklin Gothic Book" charset="0"/>
                <a:cs typeface="Franklin Gothic Book" charset="0"/>
              </a:rPr>
              <a:t>Secondary Color Palette</a:t>
            </a:r>
            <a:endParaRPr lang="en-US" sz="2198" dirty="0">
              <a:ea typeface="Franklin Gothic Book" charset="0"/>
              <a:cs typeface="Franklin Gothic Book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837497" y="2662594"/>
            <a:ext cx="342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smtClean="0"/>
              <a:t>CSU Icons – Green</a:t>
            </a:r>
          </a:p>
        </p:txBody>
      </p:sp>
    </p:spTree>
    <p:extLst>
      <p:ext uri="{BB962C8B-B14F-4D97-AF65-F5344CB8AC3E}">
        <p14:creationId xmlns:p14="http://schemas.microsoft.com/office/powerpoint/2010/main" val="850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/>
              <a:t>CSU Icons – Gray</a:t>
            </a:r>
          </a:p>
        </p:txBody>
      </p:sp>
    </p:spTree>
    <p:extLst>
      <p:ext uri="{BB962C8B-B14F-4D97-AF65-F5344CB8AC3E}">
        <p14:creationId xmlns:p14="http://schemas.microsoft.com/office/powerpoint/2010/main" val="17511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>
                <a:solidFill>
                  <a:schemeClr val="bg2"/>
                </a:solidFill>
              </a:rPr>
              <a:t>CSU Icons – White</a:t>
            </a:r>
          </a:p>
        </p:txBody>
      </p:sp>
    </p:spTree>
    <p:extLst>
      <p:ext uri="{BB962C8B-B14F-4D97-AF65-F5344CB8AC3E}">
        <p14:creationId xmlns:p14="http://schemas.microsoft.com/office/powerpoint/2010/main" val="2854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 Logos on White 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8" y="2989579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Ram’s Head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Word 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2053" y="2285999"/>
            <a:ext cx="12933496" cy="49099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2989579"/>
            <a:ext cx="7212230" cy="1613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5690093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Ram’s Head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Word Mark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/>
          <a:lstStyle/>
          <a:p>
            <a:r>
              <a:rPr lang="en-US" dirty="0"/>
              <a:t>CSU Logos on Dark </a:t>
            </a:r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6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562" y="424598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95059" y="-4797126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80131"/>
          </a:xfrm>
        </p:spPr>
        <p:txBody>
          <a:bodyPr/>
          <a:lstStyle/>
          <a:p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</TotalTime>
  <Words>312</Words>
  <Application>Microsoft Macintosh PowerPoint</Application>
  <PresentationFormat>Custom</PresentationFormat>
  <Paragraphs>105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Century Gothic</vt:lpstr>
      <vt:lpstr>Franklin Gothic Book</vt:lpstr>
      <vt:lpstr>Arial</vt:lpstr>
      <vt:lpstr>Office Theme</vt:lpstr>
      <vt:lpstr>How to Import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Headline Copy Goes Here</vt:lpstr>
      <vt:lpstr>Headline Copy Goes Here</vt:lpstr>
      <vt:lpstr>Section Header</vt:lpstr>
      <vt:lpstr>Section Header</vt:lpstr>
      <vt:lpstr>“Quote goes here. Lorem ipsum dolor sit amet, consecteur adipiscing elit.” </vt:lpstr>
      <vt:lpstr>PowerPoint Presentation</vt:lpstr>
      <vt:lpstr>Copy Goes Here</vt:lpstr>
      <vt:lpstr>Headline Copy Goes Here</vt:lpstr>
      <vt:lpstr>Headline Copy Goes Here</vt:lpstr>
      <vt:lpstr>Headline Copy Goes Here</vt:lpstr>
      <vt:lpstr>PowerPoint Presentation</vt:lpstr>
      <vt:lpstr>Headline Copy Goes Here</vt:lpstr>
      <vt:lpstr>Supporting Copy Goes Here</vt:lpstr>
      <vt:lpstr>CSU Color Palette</vt:lpstr>
      <vt:lpstr>PowerPoint Presentation</vt:lpstr>
      <vt:lpstr>PowerPoint Presentation</vt:lpstr>
      <vt:lpstr>PowerPoint Presentation</vt:lpstr>
      <vt:lpstr>CSU Logos on White Background</vt:lpstr>
      <vt:lpstr>CSU Logos on Dark Background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Microsoft Office User</cp:lastModifiedBy>
  <cp:revision>164</cp:revision>
  <dcterms:created xsi:type="dcterms:W3CDTF">2015-06-30T23:05:53Z</dcterms:created>
  <dcterms:modified xsi:type="dcterms:W3CDTF">2016-10-18T16:50:35Z</dcterms:modified>
</cp:coreProperties>
</file>